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5" d="100"/>
          <a:sy n="55" d="100"/>
        </p:scale>
        <p:origin x="2482" y="58"/>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8" name="TextBox 7">
            <a:extLst>
              <a:ext uri="{FF2B5EF4-FFF2-40B4-BE49-F238E27FC236}">
                <a16:creationId xmlns:a16="http://schemas.microsoft.com/office/drawing/2014/main" id="{2BE20CE1-C2AA-1889-2581-0C81BD994E10}"/>
              </a:ext>
            </a:extLst>
          </p:cNvPr>
          <p:cNvSpPr txBox="1"/>
          <p:nvPr/>
        </p:nvSpPr>
        <p:spPr>
          <a:xfrm>
            <a:off x="188700" y="1919366"/>
            <a:ext cx="7472864" cy="1169551"/>
          </a:xfrm>
          <a:prstGeom prst="rect">
            <a:avLst/>
          </a:prstGeom>
          <a:noFill/>
        </p:spPr>
        <p:txBody>
          <a:bodyPr wrap="square" rtlCol="0">
            <a:spAutoFit/>
          </a:bodyPr>
          <a:lstStyle/>
          <a:p>
            <a:r>
              <a:rPr lang="en-US"/>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The ultimate goal for this project is to develop a machine learning (ML) model that predicts user churn. </a:t>
            </a:r>
            <a:endParaRPr lang="en-US" dirty="0"/>
          </a:p>
        </p:txBody>
      </p:sp>
      <p:sp>
        <p:nvSpPr>
          <p:cNvPr id="10" name="TextBox 9">
            <a:extLst>
              <a:ext uri="{FF2B5EF4-FFF2-40B4-BE49-F238E27FC236}">
                <a16:creationId xmlns:a16="http://schemas.microsoft.com/office/drawing/2014/main" id="{DC9B18F3-B28E-C46B-6675-9097B5C7B621}"/>
              </a:ext>
            </a:extLst>
          </p:cNvPr>
          <p:cNvSpPr txBox="1"/>
          <p:nvPr/>
        </p:nvSpPr>
        <p:spPr>
          <a:xfrm>
            <a:off x="830209" y="742998"/>
            <a:ext cx="3906982" cy="307777"/>
          </a:xfrm>
          <a:prstGeom prst="rect">
            <a:avLst/>
          </a:prstGeom>
          <a:noFill/>
        </p:spPr>
        <p:txBody>
          <a:bodyPr wrap="square">
            <a:spAutoFit/>
          </a:bodyPr>
          <a:lstStyle/>
          <a:p>
            <a:r>
              <a:rPr lang="en-US" dirty="0"/>
              <a:t>User Churn Project | ML Model  </a:t>
            </a:r>
          </a:p>
        </p:txBody>
      </p:sp>
      <p:sp>
        <p:nvSpPr>
          <p:cNvPr id="11" name="TextBox 10">
            <a:extLst>
              <a:ext uri="{FF2B5EF4-FFF2-40B4-BE49-F238E27FC236}">
                <a16:creationId xmlns:a16="http://schemas.microsoft.com/office/drawing/2014/main" id="{0F707F1C-8EAD-B5D7-A29D-F5AB0AA46AA1}"/>
              </a:ext>
            </a:extLst>
          </p:cNvPr>
          <p:cNvSpPr txBox="1"/>
          <p:nvPr/>
        </p:nvSpPr>
        <p:spPr>
          <a:xfrm>
            <a:off x="346364" y="3685309"/>
            <a:ext cx="7093527" cy="523220"/>
          </a:xfrm>
          <a:prstGeom prst="rect">
            <a:avLst/>
          </a:prstGeom>
          <a:noFill/>
        </p:spPr>
        <p:txBody>
          <a:bodyPr wrap="square" rtlCol="0">
            <a:spAutoFit/>
          </a:bodyPr>
          <a:lstStyle/>
          <a:p>
            <a:r>
              <a:rPr lang="en-US" dirty="0"/>
              <a:t>To obtain a model with the highest predictive power, the Waze data team developed two different models to cross-compare results: random forest and XGBoost. </a:t>
            </a:r>
          </a:p>
        </p:txBody>
      </p:sp>
      <p:sp>
        <p:nvSpPr>
          <p:cNvPr id="13" name="TextBox 12">
            <a:extLst>
              <a:ext uri="{FF2B5EF4-FFF2-40B4-BE49-F238E27FC236}">
                <a16:creationId xmlns:a16="http://schemas.microsoft.com/office/drawing/2014/main" id="{7C856A6B-D3F3-0454-4EC0-8A16BFD358B7}"/>
              </a:ext>
            </a:extLst>
          </p:cNvPr>
          <p:cNvSpPr txBox="1"/>
          <p:nvPr/>
        </p:nvSpPr>
        <p:spPr>
          <a:xfrm>
            <a:off x="378368" y="5347854"/>
            <a:ext cx="7093527" cy="2462213"/>
          </a:xfrm>
          <a:prstGeom prst="rect">
            <a:avLst/>
          </a:prstGeom>
          <a:noFill/>
        </p:spPr>
        <p:txBody>
          <a:bodyPr wrap="square" rtlCol="0">
            <a:spAutoFit/>
          </a:bodyPr>
          <a:lstStyle/>
          <a:p>
            <a:r>
              <a:rPr lang="en-US" dirty="0"/>
              <a:t>Engineered features accounted for six of the top 10 features: km per hour, percent_sessions_in_last_month, total_sessions_per_day, percent of drives to favorite, km_per_drive, km per driving day.</a:t>
            </a:r>
          </a:p>
          <a:p>
            <a:r>
              <a:rPr lang="en-US" dirty="0"/>
              <a:t>The XGBoost model fit the data better than the random forest model. Additionally, it’s important to call out that the recall score (17%) is nearly double the score from the previous logistic regression model built in Milestone 5, while still maintaining a similar accuracy and precision score. </a:t>
            </a:r>
          </a:p>
          <a:p>
            <a:r>
              <a:rPr lang="en-US" dirty="0"/>
              <a:t>The ensembles of tree-based models in this project milestone are more valuable than a singular logistic regression model because they achieve higher scores across all evaluation metrics and require less preprocessing of the data. However, it is more difficult to understand how they make their predictions.</a:t>
            </a:r>
          </a:p>
        </p:txBody>
      </p:sp>
      <p:sp>
        <p:nvSpPr>
          <p:cNvPr id="14" name="TextBox 13">
            <a:extLst>
              <a:ext uri="{FF2B5EF4-FFF2-40B4-BE49-F238E27FC236}">
                <a16:creationId xmlns:a16="http://schemas.microsoft.com/office/drawing/2014/main" id="{9674DAA4-A181-C1A3-88DC-AA516D9F6938}"/>
              </a:ext>
            </a:extLst>
          </p:cNvPr>
          <p:cNvSpPr txBox="1"/>
          <p:nvPr/>
        </p:nvSpPr>
        <p:spPr>
          <a:xfrm>
            <a:off x="378368" y="8472338"/>
            <a:ext cx="7283196" cy="954107"/>
          </a:xfrm>
          <a:prstGeom prst="rect">
            <a:avLst/>
          </a:prstGeom>
          <a:noFill/>
        </p:spPr>
        <p:txBody>
          <a:bodyPr wrap="square" rtlCol="0">
            <a:spAutoFit/>
          </a:bodyPr>
          <a:lstStyle/>
          <a:p>
            <a:r>
              <a:rPr lang="en-US" dirty="0"/>
              <a:t>This modeling effort confirms that the current data is insufficient to consistently predict churn. </a:t>
            </a:r>
          </a:p>
          <a:p>
            <a:r>
              <a:rPr lang="en-US" dirty="0"/>
              <a:t>Since engineered features are a proven valuable tool for improving the performance of ML models, the Waze team recommends a second iteration of the User Churn Project</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270</TotalTime>
  <Words>301</Words>
  <Application>Microsoft Office PowerPoint</Application>
  <PresentationFormat>Custom</PresentationFormat>
  <Paragraphs>9</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Arial</vt:lpstr>
      <vt:lpstr>Google Sans</vt:lpstr>
      <vt:lpstr>Roboto</vt:lpstr>
      <vt:lpstr>Work Sans</vt:lpstr>
      <vt:lpstr>PT Sans Narrow</vt:lpstr>
      <vt:lpstr>Google Sans SemiBold</vt:lpstr>
      <vt:lpstr>Lato</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 2021</dc:creator>
  <cp:lastModifiedBy>S 2021</cp:lastModifiedBy>
  <cp:revision>3</cp:revision>
  <dcterms:modified xsi:type="dcterms:W3CDTF">2023-07-28T16:57:07Z</dcterms:modified>
</cp:coreProperties>
</file>